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4v" ContentType="video/unknown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C07E-583E-4051-8D00-61C3429320A9}" type="datetimeFigureOut">
              <a:rPr lang="en-US" smtClean="0"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E675A-5EF0-4E3E-8165-8F11195AB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AEBF-C188-444C-9DAA-4EA058338FE1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BEF6-6BC4-48B9-A0EB-A65E7E69E439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8DFE-051E-4A9E-9684-9E399F910C1C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646C-B610-4CDD-9999-FAE71038B563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F9AF-4E1D-4BD5-863A-0F44E11BBF67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8C85-008D-4635-B5DD-0BEA944C0E47}" type="datetime1">
              <a:rPr lang="en-US" smtClean="0"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9433-3FB3-4218-81B2-56389FCBFA95}" type="datetime1">
              <a:rPr lang="en-US" smtClean="0"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9AB-1390-423C-A8F9-CAB20ED7D826}" type="datetime1">
              <a:rPr lang="en-US" smtClean="0"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C00E-C4EF-456B-A9DA-0A2AB7E3D830}" type="datetime1">
              <a:rPr lang="en-US" smtClean="0"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F2A0-74D1-462D-90A0-CC183DEF3BC8}" type="datetime1">
              <a:rPr lang="en-US" smtClean="0"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E73-ECFE-4DB8-BB27-1121A7012278}" type="datetime1">
              <a:rPr lang="en-US" smtClean="0"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1B866-E6FA-45EB-B8E1-4FFC0F20C5D1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Herve\Desktop\Argonne 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3513" y="76200"/>
            <a:ext cx="14478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erve\Desktop\UniversityofChicagoSealTEXT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894513" y="163513"/>
            <a:ext cx="20859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Signal development in anodes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042-F7AF-4326-A187-22360818958C}" type="datetime1">
              <a:rPr lang="en-US" smtClean="0"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3962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Hervé Grabas whit the help of David McGinnis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current</a:t>
            </a:r>
            <a:endParaRPr lang="en-US" dirty="0"/>
          </a:p>
        </p:txBody>
      </p:sp>
      <p:pic>
        <p:nvPicPr>
          <p:cNvPr id="4" name="current2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" y="1600200"/>
            <a:ext cx="75438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B9C9-BB0A-46F1-8D3F-4BE2F6ABCAF8}" type="datetime1">
              <a:rPr lang="en-US" smtClean="0"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 timing resolution: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Sharper current induced pulses are produced on the anode for:</a:t>
            </a:r>
          </a:p>
          <a:p>
            <a:pPr lvl="1"/>
            <a:r>
              <a:rPr lang="en-US" dirty="0" smtClean="0"/>
              <a:t>Higher voltage</a:t>
            </a:r>
          </a:p>
          <a:p>
            <a:pPr lvl="1"/>
            <a:r>
              <a:rPr lang="en-US" dirty="0" smtClean="0"/>
              <a:t>Smaller gap</a:t>
            </a:r>
          </a:p>
          <a:p>
            <a:pPr lvl="1"/>
            <a:r>
              <a:rPr lang="en-US" dirty="0" smtClean="0"/>
              <a:t>Smaller spatial charge distribution</a:t>
            </a:r>
          </a:p>
          <a:p>
            <a:pPr lvl="1"/>
            <a:r>
              <a:rPr lang="en-US" dirty="0" smtClean="0"/>
              <a:t>Higher 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440A-5E90-4A99-9D65-BE467312AC1F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to simulate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646C-B610-4CDD-9999-FAE71038B563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0" y="2253200"/>
            <a:ext cx="8125960" cy="3677163"/>
          </a:xfrm>
        </p:spPr>
      </p:pic>
    </p:spTree>
    <p:extLst>
      <p:ext uri="{BB962C8B-B14F-4D97-AF65-F5344CB8AC3E}">
        <p14:creationId xmlns:p14="http://schemas.microsoft.com/office/powerpoint/2010/main" val="34299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3657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Look at how the electrons travelling the gap are inducing </a:t>
            </a:r>
            <a:r>
              <a:rPr lang="en-US" dirty="0" err="1" smtClean="0"/>
              <a:t>pluse</a:t>
            </a:r>
            <a:r>
              <a:rPr lang="en-US" dirty="0" smtClean="0"/>
              <a:t> on the </a:t>
            </a:r>
            <a:r>
              <a:rPr lang="en-US" dirty="0" err="1" smtClean="0"/>
              <a:t>stripline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we make a better coupling?</a:t>
            </a:r>
          </a:p>
          <a:p>
            <a:r>
              <a:rPr lang="en-US" dirty="0" smtClean="0"/>
              <a:t>What are the key parameters?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646C-B610-4CDD-9999-FAE71038B563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03487"/>
            <a:ext cx="306228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7015163" y="3417887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Trebuchet MS" pitchFamily="34" charset="0"/>
              </a:rPr>
              <a:t>Photocathode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943600" y="2198687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Trebuchet MS" pitchFamily="34" charset="0"/>
              </a:rPr>
              <a:t>Input photons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939088" y="4103687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Trebuchet MS" pitchFamily="34" charset="0"/>
              </a:rPr>
              <a:t>MCP1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62900" y="4408487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Trebuchet MS" pitchFamily="34" charset="0"/>
              </a:rPr>
              <a:t>MCP2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559675" y="5345112"/>
            <a:ext cx="110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latin typeface="Trebuchet MS" pitchFamily="34" charset="0"/>
              </a:rPr>
              <a:t>Stripline</a:t>
            </a:r>
          </a:p>
        </p:txBody>
      </p:sp>
    </p:spTree>
    <p:extLst>
      <p:ext uri="{BB962C8B-B14F-4D97-AF65-F5344CB8AC3E}">
        <p14:creationId xmlns:p14="http://schemas.microsoft.com/office/powerpoint/2010/main" val="4989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Modelisation</a:t>
            </a:r>
            <a:r>
              <a:rPr lang="en-US" dirty="0" smtClean="0"/>
              <a:t> of the problem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1943100" y="3962400"/>
            <a:ext cx="5867400" cy="1447800"/>
          </a:xfrm>
          <a:prstGeom prst="parallelogram">
            <a:avLst>
              <a:gd name="adj" fmla="val 128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76800" y="2971800"/>
            <a:ext cx="0" cy="16546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76800" y="4582886"/>
            <a:ext cx="0" cy="8273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76800" y="5410200"/>
            <a:ext cx="0" cy="283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316500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path coming from the MCP.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81000" y="2056161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Q</m:t>
                      </m:r>
                      <m:d>
                        <m:dPr>
                          <m:ctrlPr>
                            <a:rPr lang="en-US" b="0" i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z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Q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6161"/>
                <a:ext cx="3810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09600" y="2518373"/>
                <a:ext cx="4343400" cy="90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Therefore: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18373"/>
                <a:ext cx="4343400" cy="906851"/>
              </a:xfrm>
              <a:prstGeom prst="rect">
                <a:avLst/>
              </a:prstGeom>
              <a:blipFill rotWithShape="1">
                <a:blip r:embed="rId3"/>
                <a:stretch>
                  <a:fillRect l="-112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38200" y="3639234"/>
                <a:ext cx="175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function is not differentiable.</a:t>
                </a:r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39234"/>
                <a:ext cx="1752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136" t="-4717" r="-348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9DDB-D3B1-4576-BA5F-DE99D952358B}" type="datetime1">
              <a:rPr lang="en-US" smtClean="0"/>
              <a:t>4/28/2011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Modelisation</a:t>
            </a:r>
            <a:r>
              <a:rPr lang="en-US" dirty="0" smtClean="0"/>
              <a:t> of the 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2A8F-6E81-4A07-8C00-A7C256CD3B68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5487"/>
            <a:ext cx="8229600" cy="4052589"/>
          </a:xfrm>
        </p:spPr>
      </p:pic>
    </p:spTree>
    <p:extLst>
      <p:ext uri="{BB962C8B-B14F-4D97-AF65-F5344CB8AC3E}">
        <p14:creationId xmlns:p14="http://schemas.microsoft.com/office/powerpoint/2010/main" val="3783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the charge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E335-330D-406A-BF74-5F0DF69D92D1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8" y="2057400"/>
            <a:ext cx="8190064" cy="4068763"/>
          </a:xfrm>
        </p:spPr>
      </p:pic>
    </p:spTree>
    <p:extLst>
      <p:ext uri="{BB962C8B-B14F-4D97-AF65-F5344CB8AC3E}">
        <p14:creationId xmlns:p14="http://schemas.microsoft.com/office/powerpoint/2010/main" val="20944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Modelisation</a:t>
            </a:r>
            <a:r>
              <a:rPr lang="en-US" dirty="0" smtClean="0"/>
              <a:t> of the current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AF97-9D3A-4167-9B81-7C9E109E8DD8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131577" cy="4068763"/>
          </a:xfrm>
        </p:spPr>
      </p:pic>
    </p:spTree>
    <p:extLst>
      <p:ext uri="{BB962C8B-B14F-4D97-AF65-F5344CB8AC3E}">
        <p14:creationId xmlns:p14="http://schemas.microsoft.com/office/powerpoint/2010/main" val="12934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of the charge and current</a:t>
            </a:r>
            <a:endParaRPr lang="en-US" dirty="0"/>
          </a:p>
        </p:txBody>
      </p:sp>
      <p:pic>
        <p:nvPicPr>
          <p:cNvPr id="7" name="current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0550" y="2057400"/>
            <a:ext cx="5424488" cy="40687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1756-CE92-436B-ABDC-23DDC28AAE1B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Electromagnetics equations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0722-A06C-46DA-A705-CE51785C4945}" type="datetime1">
              <a:rPr lang="en-US" smtClean="0"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Hervé Grabas - The Factors that Limit Time Resolution in Photodetectors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1" y="2057400"/>
            <a:ext cx="8108338" cy="4068763"/>
          </a:xfrm>
        </p:spPr>
      </p:pic>
    </p:spTree>
    <p:extLst>
      <p:ext uri="{BB962C8B-B14F-4D97-AF65-F5344CB8AC3E}">
        <p14:creationId xmlns:p14="http://schemas.microsoft.com/office/powerpoint/2010/main" val="24580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990</TotalTime>
  <Words>310</Words>
  <Application>Microsoft Office PowerPoint</Application>
  <PresentationFormat>On-screen Show (4:3)</PresentationFormat>
  <Paragraphs>63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Signal development in anodes</vt:lpstr>
      <vt:lpstr>System to simulate</vt:lpstr>
      <vt:lpstr>Objectives</vt:lpstr>
      <vt:lpstr>Modelisation of the problem</vt:lpstr>
      <vt:lpstr>Modelisation of the charge</vt:lpstr>
      <vt:lpstr>Position of the charge</vt:lpstr>
      <vt:lpstr>Modelisation of the current</vt:lpstr>
      <vt:lpstr>Plot of the charge and current</vt:lpstr>
      <vt:lpstr>Electromagnetics equations</vt:lpstr>
      <vt:lpstr>Surface current</vt:lpstr>
      <vt:lpstr>Improve timing resolution: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development in anodes</dc:title>
  <dc:creator>Herve</dc:creator>
  <cp:lastModifiedBy>Herve</cp:lastModifiedBy>
  <cp:revision>12</cp:revision>
  <dcterms:created xsi:type="dcterms:W3CDTF">2006-08-16T00:00:00Z</dcterms:created>
  <dcterms:modified xsi:type="dcterms:W3CDTF">2011-04-28T20:22:29Z</dcterms:modified>
</cp:coreProperties>
</file>